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KONFERENSI WAKIL CABANG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Petunjuk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Teknis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Pelaksanaan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0" name="Rectangle 29">
            <a:extLst>
              <a:ext uri="{FF2B5EF4-FFF2-40B4-BE49-F238E27FC236}">
                <a16:creationId xmlns:a16="http://schemas.microsoft.com/office/drawing/2014/main" id="{24760331-11E4-4F62-8F9D-FCF73ADCA690}"/>
              </a:ext>
            </a:extLst>
          </p:cNvPr>
          <p:cNvSpPr/>
          <p:nvPr/>
        </p:nvSpPr>
        <p:spPr>
          <a:xfrm rot="5400000">
            <a:off x="359762" y="3489443"/>
            <a:ext cx="192596" cy="91212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1" name="Rectangle 2">
            <a:extLst>
              <a:ext uri="{FF2B5EF4-FFF2-40B4-BE49-F238E27FC236}">
                <a16:creationId xmlns:a16="http://schemas.microsoft.com/office/drawing/2014/main" id="{9B4DDB23-3195-443B-9B80-CE472CB3D529}"/>
              </a:ext>
            </a:extLst>
          </p:cNvPr>
          <p:cNvSpPr/>
          <p:nvPr/>
        </p:nvSpPr>
        <p:spPr>
          <a:xfrm>
            <a:off x="2679676" y="3849205"/>
            <a:ext cx="1692000" cy="1925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2" name="Rectangle 4">
            <a:extLst>
              <a:ext uri="{FF2B5EF4-FFF2-40B4-BE49-F238E27FC236}">
                <a16:creationId xmlns:a16="http://schemas.microsoft.com/office/drawing/2014/main" id="{EEFFC4F1-83F0-4E00-9E5A-E679B8E7948E}"/>
              </a:ext>
            </a:extLst>
          </p:cNvPr>
          <p:cNvSpPr/>
          <p:nvPr/>
        </p:nvSpPr>
        <p:spPr>
          <a:xfrm>
            <a:off x="4409454" y="3849205"/>
            <a:ext cx="1692000" cy="1925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3" name="Rectangle 5">
            <a:extLst>
              <a:ext uri="{FF2B5EF4-FFF2-40B4-BE49-F238E27FC236}">
                <a16:creationId xmlns:a16="http://schemas.microsoft.com/office/drawing/2014/main" id="{65A54057-1830-47C5-8855-5860CD23C438}"/>
              </a:ext>
            </a:extLst>
          </p:cNvPr>
          <p:cNvSpPr/>
          <p:nvPr/>
        </p:nvSpPr>
        <p:spPr>
          <a:xfrm>
            <a:off x="6139232" y="3849205"/>
            <a:ext cx="1692000" cy="1925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4" name="Rectangle 6">
            <a:extLst>
              <a:ext uri="{FF2B5EF4-FFF2-40B4-BE49-F238E27FC236}">
                <a16:creationId xmlns:a16="http://schemas.microsoft.com/office/drawing/2014/main" id="{1D2668B1-102E-4FF3-AD53-71B6113EEA4B}"/>
              </a:ext>
            </a:extLst>
          </p:cNvPr>
          <p:cNvSpPr/>
          <p:nvPr/>
        </p:nvSpPr>
        <p:spPr>
          <a:xfrm>
            <a:off x="7869010" y="3849205"/>
            <a:ext cx="1692000" cy="1925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5" name="Rectangle 7">
            <a:extLst>
              <a:ext uri="{FF2B5EF4-FFF2-40B4-BE49-F238E27FC236}">
                <a16:creationId xmlns:a16="http://schemas.microsoft.com/office/drawing/2014/main" id="{7978DD62-5378-4545-9DC6-683A6719F61F}"/>
              </a:ext>
            </a:extLst>
          </p:cNvPr>
          <p:cNvSpPr/>
          <p:nvPr/>
        </p:nvSpPr>
        <p:spPr>
          <a:xfrm rot="16200000">
            <a:off x="11663986" y="3513787"/>
            <a:ext cx="192596" cy="86343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6" name="Rectangle 6">
            <a:extLst>
              <a:ext uri="{FF2B5EF4-FFF2-40B4-BE49-F238E27FC236}">
                <a16:creationId xmlns:a16="http://schemas.microsoft.com/office/drawing/2014/main" id="{D498104E-E2B3-4800-A29C-696EDAB0331B}"/>
              </a:ext>
            </a:extLst>
          </p:cNvPr>
          <p:cNvSpPr/>
          <p:nvPr/>
        </p:nvSpPr>
        <p:spPr>
          <a:xfrm>
            <a:off x="9598788" y="3849205"/>
            <a:ext cx="1692000" cy="1925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7" name="Rectangle 2">
            <a:extLst>
              <a:ext uri="{FF2B5EF4-FFF2-40B4-BE49-F238E27FC236}">
                <a16:creationId xmlns:a16="http://schemas.microsoft.com/office/drawing/2014/main" id="{96CCF730-BD9E-49F5-B34C-E02C99E38229}"/>
              </a:ext>
            </a:extLst>
          </p:cNvPr>
          <p:cNvSpPr/>
          <p:nvPr/>
        </p:nvSpPr>
        <p:spPr>
          <a:xfrm>
            <a:off x="949898" y="3849205"/>
            <a:ext cx="1692000" cy="1925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8" name="타원 1367">
            <a:extLst>
              <a:ext uri="{FF2B5EF4-FFF2-40B4-BE49-F238E27FC236}">
                <a16:creationId xmlns:a16="http://schemas.microsoft.com/office/drawing/2014/main" id="{03917E81-7175-442B-87E4-CD7F3106626A}"/>
              </a:ext>
            </a:extLst>
          </p:cNvPr>
          <p:cNvSpPr/>
          <p:nvPr/>
        </p:nvSpPr>
        <p:spPr>
          <a:xfrm>
            <a:off x="1695750" y="3841504"/>
            <a:ext cx="200297" cy="200297"/>
          </a:xfrm>
          <a:prstGeom prst="ellipse">
            <a:avLst/>
          </a:prstGeom>
          <a:solidFill>
            <a:schemeClr val="accent6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9" name="타원 1368">
            <a:extLst>
              <a:ext uri="{FF2B5EF4-FFF2-40B4-BE49-F238E27FC236}">
                <a16:creationId xmlns:a16="http://schemas.microsoft.com/office/drawing/2014/main" id="{2C9C77CE-796A-4ED5-A75D-CB38B3B04B96}"/>
              </a:ext>
            </a:extLst>
          </p:cNvPr>
          <p:cNvSpPr/>
          <p:nvPr/>
        </p:nvSpPr>
        <p:spPr>
          <a:xfrm>
            <a:off x="3425528" y="3841504"/>
            <a:ext cx="200297" cy="200297"/>
          </a:xfrm>
          <a:prstGeom prst="ellipse">
            <a:avLst/>
          </a:prstGeom>
          <a:solidFill>
            <a:schemeClr val="accent5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0" name="타원 1369">
            <a:extLst>
              <a:ext uri="{FF2B5EF4-FFF2-40B4-BE49-F238E27FC236}">
                <a16:creationId xmlns:a16="http://schemas.microsoft.com/office/drawing/2014/main" id="{878EF831-7907-431E-97C6-210D78F5F959}"/>
              </a:ext>
            </a:extLst>
          </p:cNvPr>
          <p:cNvSpPr/>
          <p:nvPr/>
        </p:nvSpPr>
        <p:spPr>
          <a:xfrm>
            <a:off x="5155306" y="3841504"/>
            <a:ext cx="200297" cy="200297"/>
          </a:xfrm>
          <a:prstGeom prst="ellipse">
            <a:avLst/>
          </a:prstGeom>
          <a:solidFill>
            <a:schemeClr val="accent4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1" name="타원 1370">
            <a:extLst>
              <a:ext uri="{FF2B5EF4-FFF2-40B4-BE49-F238E27FC236}">
                <a16:creationId xmlns:a16="http://schemas.microsoft.com/office/drawing/2014/main" id="{64A5BBA9-7EB9-4C3E-8414-F8B7B266FCE7}"/>
              </a:ext>
            </a:extLst>
          </p:cNvPr>
          <p:cNvSpPr/>
          <p:nvPr/>
        </p:nvSpPr>
        <p:spPr>
          <a:xfrm>
            <a:off x="6885084" y="3841504"/>
            <a:ext cx="200297" cy="200297"/>
          </a:xfrm>
          <a:prstGeom prst="ellipse">
            <a:avLst/>
          </a:prstGeom>
          <a:solidFill>
            <a:schemeClr val="accent3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2" name="타원 1371">
            <a:extLst>
              <a:ext uri="{FF2B5EF4-FFF2-40B4-BE49-F238E27FC236}">
                <a16:creationId xmlns:a16="http://schemas.microsoft.com/office/drawing/2014/main" id="{C28BE2DF-5900-49C3-B041-66723FD40D87}"/>
              </a:ext>
            </a:extLst>
          </p:cNvPr>
          <p:cNvSpPr/>
          <p:nvPr/>
        </p:nvSpPr>
        <p:spPr>
          <a:xfrm>
            <a:off x="8614862" y="3841504"/>
            <a:ext cx="200297" cy="200297"/>
          </a:xfrm>
          <a:prstGeom prst="ellipse">
            <a:avLst/>
          </a:prstGeom>
          <a:solidFill>
            <a:schemeClr val="accent2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73" name="타원 1372">
            <a:extLst>
              <a:ext uri="{FF2B5EF4-FFF2-40B4-BE49-F238E27FC236}">
                <a16:creationId xmlns:a16="http://schemas.microsoft.com/office/drawing/2014/main" id="{ECC1621C-3714-408B-BEC8-FBD265F90BF1}"/>
              </a:ext>
            </a:extLst>
          </p:cNvPr>
          <p:cNvSpPr/>
          <p:nvPr/>
        </p:nvSpPr>
        <p:spPr>
          <a:xfrm>
            <a:off x="10344640" y="3841504"/>
            <a:ext cx="200297" cy="200297"/>
          </a:xfrm>
          <a:prstGeom prst="ellipse">
            <a:avLst/>
          </a:prstGeom>
          <a:solidFill>
            <a:schemeClr val="accent1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74" name="직선 연결선 1373">
            <a:extLst>
              <a:ext uri="{FF2B5EF4-FFF2-40B4-BE49-F238E27FC236}">
                <a16:creationId xmlns:a16="http://schemas.microsoft.com/office/drawing/2014/main" id="{8A58CCF1-BF97-4C70-82A1-F34CE981A3D1}"/>
              </a:ext>
            </a:extLst>
          </p:cNvPr>
          <p:cNvCxnSpPr>
            <a:cxnSpLocks/>
          </p:cNvCxnSpPr>
          <p:nvPr/>
        </p:nvCxnSpPr>
        <p:spPr>
          <a:xfrm>
            <a:off x="1795898" y="3960240"/>
            <a:ext cx="0" cy="905688"/>
          </a:xfrm>
          <a:prstGeom prst="line">
            <a:avLst/>
          </a:prstGeom>
          <a:ln w="19050">
            <a:solidFill>
              <a:schemeClr val="accent6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5" name="직선 연결선 1374">
            <a:extLst>
              <a:ext uri="{FF2B5EF4-FFF2-40B4-BE49-F238E27FC236}">
                <a16:creationId xmlns:a16="http://schemas.microsoft.com/office/drawing/2014/main" id="{C66D59DB-3E86-47D7-9874-EE818FB0BA1B}"/>
              </a:ext>
            </a:extLst>
          </p:cNvPr>
          <p:cNvCxnSpPr>
            <a:cxnSpLocks/>
          </p:cNvCxnSpPr>
          <p:nvPr/>
        </p:nvCxnSpPr>
        <p:spPr>
          <a:xfrm flipV="1">
            <a:off x="3525676" y="2984874"/>
            <a:ext cx="0" cy="905688"/>
          </a:xfrm>
          <a:prstGeom prst="line">
            <a:avLst/>
          </a:prstGeom>
          <a:ln w="19050">
            <a:solidFill>
              <a:schemeClr val="accent5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6" name="직선 연결선 1375">
            <a:extLst>
              <a:ext uri="{FF2B5EF4-FFF2-40B4-BE49-F238E27FC236}">
                <a16:creationId xmlns:a16="http://schemas.microsoft.com/office/drawing/2014/main" id="{DCA55C91-D4F7-4B49-B10D-FE9CDC4C9700}"/>
              </a:ext>
            </a:extLst>
          </p:cNvPr>
          <p:cNvCxnSpPr>
            <a:cxnSpLocks/>
          </p:cNvCxnSpPr>
          <p:nvPr/>
        </p:nvCxnSpPr>
        <p:spPr>
          <a:xfrm>
            <a:off x="5255454" y="3960240"/>
            <a:ext cx="0" cy="905688"/>
          </a:xfrm>
          <a:prstGeom prst="line">
            <a:avLst/>
          </a:prstGeom>
          <a:ln w="19050">
            <a:solidFill>
              <a:schemeClr val="accent4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7" name="직선 연결선 1376">
            <a:extLst>
              <a:ext uri="{FF2B5EF4-FFF2-40B4-BE49-F238E27FC236}">
                <a16:creationId xmlns:a16="http://schemas.microsoft.com/office/drawing/2014/main" id="{6337E7CF-1D75-4195-ABD8-D631155B0DCD}"/>
              </a:ext>
            </a:extLst>
          </p:cNvPr>
          <p:cNvCxnSpPr>
            <a:cxnSpLocks/>
          </p:cNvCxnSpPr>
          <p:nvPr/>
        </p:nvCxnSpPr>
        <p:spPr>
          <a:xfrm flipV="1">
            <a:off x="6985232" y="2984874"/>
            <a:ext cx="0" cy="905688"/>
          </a:xfrm>
          <a:prstGeom prst="line">
            <a:avLst/>
          </a:prstGeom>
          <a:ln w="19050">
            <a:solidFill>
              <a:schemeClr val="accent3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8" name="직선 연결선 1377">
            <a:extLst>
              <a:ext uri="{FF2B5EF4-FFF2-40B4-BE49-F238E27FC236}">
                <a16:creationId xmlns:a16="http://schemas.microsoft.com/office/drawing/2014/main" id="{B6D40277-3939-4788-A3FD-B7CB1B6607CA}"/>
              </a:ext>
            </a:extLst>
          </p:cNvPr>
          <p:cNvCxnSpPr>
            <a:cxnSpLocks/>
          </p:cNvCxnSpPr>
          <p:nvPr/>
        </p:nvCxnSpPr>
        <p:spPr>
          <a:xfrm>
            <a:off x="8715010" y="3960240"/>
            <a:ext cx="0" cy="905688"/>
          </a:xfrm>
          <a:prstGeom prst="line">
            <a:avLst/>
          </a:prstGeom>
          <a:ln w="19050">
            <a:solidFill>
              <a:schemeClr val="accent2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9" name="직선 연결선 1378">
            <a:extLst>
              <a:ext uri="{FF2B5EF4-FFF2-40B4-BE49-F238E27FC236}">
                <a16:creationId xmlns:a16="http://schemas.microsoft.com/office/drawing/2014/main" id="{E532ABD6-26E2-4632-8C80-CC32E3361934}"/>
              </a:ext>
            </a:extLst>
          </p:cNvPr>
          <p:cNvCxnSpPr>
            <a:cxnSpLocks/>
          </p:cNvCxnSpPr>
          <p:nvPr/>
        </p:nvCxnSpPr>
        <p:spPr>
          <a:xfrm flipV="1">
            <a:off x="10444788" y="2984874"/>
            <a:ext cx="0" cy="905688"/>
          </a:xfrm>
          <a:prstGeom prst="line">
            <a:avLst/>
          </a:prstGeom>
          <a:ln w="19050">
            <a:solidFill>
              <a:schemeClr val="accent1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0" name="TextBox 1379">
            <a:extLst>
              <a:ext uri="{FF2B5EF4-FFF2-40B4-BE49-F238E27FC236}">
                <a16:creationId xmlns:a16="http://schemas.microsoft.com/office/drawing/2014/main" id="{D1E7F024-BB07-40D5-B054-3C2EDD963391}"/>
              </a:ext>
            </a:extLst>
          </p:cNvPr>
          <p:cNvSpPr txBox="1"/>
          <p:nvPr/>
        </p:nvSpPr>
        <p:spPr>
          <a:xfrm>
            <a:off x="2901401" y="2413744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</a:rPr>
              <a:t>2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381" name="TextBox 1380">
            <a:extLst>
              <a:ext uri="{FF2B5EF4-FFF2-40B4-BE49-F238E27FC236}">
                <a16:creationId xmlns:a16="http://schemas.microsoft.com/office/drawing/2014/main" id="{AAB0F1DF-BF06-4A55-8C51-D5E735647A5C}"/>
              </a:ext>
            </a:extLst>
          </p:cNvPr>
          <p:cNvSpPr txBox="1"/>
          <p:nvPr/>
        </p:nvSpPr>
        <p:spPr>
          <a:xfrm>
            <a:off x="6334807" y="2413744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</a:rPr>
              <a:t>4</a:t>
            </a:r>
            <a:endParaRPr lang="ko-KR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1382" name="TextBox 1381">
            <a:extLst>
              <a:ext uri="{FF2B5EF4-FFF2-40B4-BE49-F238E27FC236}">
                <a16:creationId xmlns:a16="http://schemas.microsoft.com/office/drawing/2014/main" id="{C477DFF1-EBAC-4CA4-ACB5-CE195EA16158}"/>
              </a:ext>
            </a:extLst>
          </p:cNvPr>
          <p:cNvSpPr txBox="1"/>
          <p:nvPr/>
        </p:nvSpPr>
        <p:spPr>
          <a:xfrm>
            <a:off x="4636696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</a:rPr>
              <a:t>3</a:t>
            </a:r>
            <a:endParaRPr lang="ko-KR" altLang="en-US" sz="2400" b="1" dirty="0">
              <a:solidFill>
                <a:schemeClr val="accent4"/>
              </a:solidFill>
            </a:endParaRPr>
          </a:p>
        </p:txBody>
      </p:sp>
      <p:sp>
        <p:nvSpPr>
          <p:cNvPr id="1383" name="TextBox 1382">
            <a:extLst>
              <a:ext uri="{FF2B5EF4-FFF2-40B4-BE49-F238E27FC236}">
                <a16:creationId xmlns:a16="http://schemas.microsoft.com/office/drawing/2014/main" id="{68803999-A5B5-4AF3-9532-FAFE71D5697E}"/>
              </a:ext>
            </a:extLst>
          </p:cNvPr>
          <p:cNvSpPr txBox="1"/>
          <p:nvPr/>
        </p:nvSpPr>
        <p:spPr>
          <a:xfrm>
            <a:off x="8104580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</a:rPr>
              <a:t>5</a:t>
            </a:r>
            <a:endParaRPr lang="ko-KR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384" name="TextBox 1383">
            <a:extLst>
              <a:ext uri="{FF2B5EF4-FFF2-40B4-BE49-F238E27FC236}">
                <a16:creationId xmlns:a16="http://schemas.microsoft.com/office/drawing/2014/main" id="{910E7B85-124C-45FD-9E28-2F8150C9B231}"/>
              </a:ext>
            </a:extLst>
          </p:cNvPr>
          <p:cNvSpPr txBox="1"/>
          <p:nvPr/>
        </p:nvSpPr>
        <p:spPr>
          <a:xfrm>
            <a:off x="9768213" y="2413744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</a:rPr>
              <a:t>6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385" name="TextBox 1384">
            <a:extLst>
              <a:ext uri="{FF2B5EF4-FFF2-40B4-BE49-F238E27FC236}">
                <a16:creationId xmlns:a16="http://schemas.microsoft.com/office/drawing/2014/main" id="{5A29F2D7-78D1-4491-97E8-879B0AAD25C1}"/>
              </a:ext>
            </a:extLst>
          </p:cNvPr>
          <p:cNvSpPr txBox="1"/>
          <p:nvPr/>
        </p:nvSpPr>
        <p:spPr>
          <a:xfrm>
            <a:off x="1168812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6"/>
                </a:solidFill>
              </a:rPr>
              <a:t>1</a:t>
            </a:r>
            <a:endParaRPr lang="ko-KR" altLang="en-US" sz="2400" b="1" dirty="0">
              <a:solidFill>
                <a:schemeClr val="accent6"/>
              </a:solidFill>
            </a:endParaRPr>
          </a:p>
        </p:txBody>
      </p:sp>
      <p:grpSp>
        <p:nvGrpSpPr>
          <p:cNvPr id="1386" name="Group 66">
            <a:extLst>
              <a:ext uri="{FF2B5EF4-FFF2-40B4-BE49-F238E27FC236}">
                <a16:creationId xmlns:a16="http://schemas.microsoft.com/office/drawing/2014/main" id="{A41D55B0-16C0-451F-8CC6-ECF079BBED72}"/>
              </a:ext>
            </a:extLst>
          </p:cNvPr>
          <p:cNvGrpSpPr/>
          <p:nvPr/>
        </p:nvGrpSpPr>
        <p:grpSpPr>
          <a:xfrm>
            <a:off x="9598788" y="4550275"/>
            <a:ext cx="1733636" cy="1538291"/>
            <a:chOff x="3017861" y="4222351"/>
            <a:chExt cx="1917633" cy="1538291"/>
          </a:xfrm>
        </p:grpSpPr>
        <p:sp>
          <p:nvSpPr>
            <p:cNvPr id="1387" name="TextBox 1386">
              <a:extLst>
                <a:ext uri="{FF2B5EF4-FFF2-40B4-BE49-F238E27FC236}">
                  <a16:creationId xmlns:a16="http://schemas.microsoft.com/office/drawing/2014/main" id="{7A11C5A9-076E-448D-A5DD-E2075FFBED47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Komisi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bahtsul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Masail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Komisi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Organisasi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Rekomendasi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Komisi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Porgram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Kerja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88" name="TextBox 1387">
              <a:extLst>
                <a:ext uri="{FF2B5EF4-FFF2-40B4-BE49-F238E27FC236}">
                  <a16:creationId xmlns:a16="http://schemas.microsoft.com/office/drawing/2014/main" id="{F1EF2CD6-4AF2-4484-8221-545C9A8119AC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accent1"/>
                  </a:solidFill>
                  <a:cs typeface="Arial" pitchFamily="34" charset="0"/>
                </a:rPr>
                <a:t>Sidang</a:t>
              </a:r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accent1"/>
                  </a:solidFill>
                  <a:cs typeface="Arial" pitchFamily="34" charset="0"/>
                </a:rPr>
                <a:t>Komisi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389" name="Group 66">
            <a:extLst>
              <a:ext uri="{FF2B5EF4-FFF2-40B4-BE49-F238E27FC236}">
                <a16:creationId xmlns:a16="http://schemas.microsoft.com/office/drawing/2014/main" id="{C560CD0D-0A74-45B7-8FD6-061E9C1050A3}"/>
              </a:ext>
            </a:extLst>
          </p:cNvPr>
          <p:cNvGrpSpPr/>
          <p:nvPr/>
        </p:nvGrpSpPr>
        <p:grpSpPr>
          <a:xfrm>
            <a:off x="7811778" y="1967764"/>
            <a:ext cx="1733636" cy="1168959"/>
            <a:chOff x="3017861" y="4222351"/>
            <a:chExt cx="1917633" cy="1168959"/>
          </a:xfrm>
        </p:grpSpPr>
        <p:sp>
          <p:nvSpPr>
            <p:cNvPr id="1390" name="TextBox 1389">
              <a:extLst>
                <a:ext uri="{FF2B5EF4-FFF2-40B4-BE49-F238E27FC236}">
                  <a16:creationId xmlns:a16="http://schemas.microsoft.com/office/drawing/2014/main" id="{F4B46947-F7E4-4C74-A281-A2F58E67DEF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Laporan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Pengesahan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Pertanggungjawaban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Pengurus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91" name="TextBox 1390">
              <a:extLst>
                <a:ext uri="{FF2B5EF4-FFF2-40B4-BE49-F238E27FC236}">
                  <a16:creationId xmlns:a16="http://schemas.microsoft.com/office/drawing/2014/main" id="{F7F024BA-15FA-48EC-8B40-38DC6AB00F8F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accent2"/>
                  </a:solidFill>
                  <a:cs typeface="Arial" pitchFamily="34" charset="0"/>
                </a:rPr>
                <a:t>Pleno</a:t>
              </a:r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 II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392" name="Group 66">
            <a:extLst>
              <a:ext uri="{FF2B5EF4-FFF2-40B4-BE49-F238E27FC236}">
                <a16:creationId xmlns:a16="http://schemas.microsoft.com/office/drawing/2014/main" id="{456FD150-EABE-4DCD-A531-5A816E175388}"/>
              </a:ext>
            </a:extLst>
          </p:cNvPr>
          <p:cNvGrpSpPr/>
          <p:nvPr/>
        </p:nvGrpSpPr>
        <p:grpSpPr>
          <a:xfrm>
            <a:off x="6130906" y="4550275"/>
            <a:ext cx="1733636" cy="1353625"/>
            <a:chOff x="3017861" y="4222351"/>
            <a:chExt cx="1917633" cy="1353625"/>
          </a:xfrm>
        </p:grpSpPr>
        <p:sp>
          <p:nvSpPr>
            <p:cNvPr id="1393" name="TextBox 1392">
              <a:extLst>
                <a:ext uri="{FF2B5EF4-FFF2-40B4-BE49-F238E27FC236}">
                  <a16:creationId xmlns:a16="http://schemas.microsoft.com/office/drawing/2014/main" id="{0C80B8DA-EE56-4FEA-9F9C-BEEC7896D96B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Pembacaan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penetepan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Tata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tertib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Pembacaan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penetapan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Agenda</a:t>
              </a:r>
            </a:p>
          </p:txBody>
        </p:sp>
        <p:sp>
          <p:nvSpPr>
            <p:cNvPr id="1394" name="TextBox 1393">
              <a:extLst>
                <a:ext uri="{FF2B5EF4-FFF2-40B4-BE49-F238E27FC236}">
                  <a16:creationId xmlns:a16="http://schemas.microsoft.com/office/drawing/2014/main" id="{FB017D9A-3865-4C58-84A3-1F6A1678016C}"/>
                </a:ext>
              </a:extLst>
            </p:cNvPr>
            <p:cNvSpPr txBox="1"/>
            <p:nvPr/>
          </p:nvSpPr>
          <p:spPr>
            <a:xfrm>
              <a:off x="3017862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accent3"/>
                  </a:solidFill>
                  <a:cs typeface="Arial" pitchFamily="34" charset="0"/>
                </a:rPr>
                <a:t>Pleno</a:t>
              </a:r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 I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395" name="Group 66">
            <a:extLst>
              <a:ext uri="{FF2B5EF4-FFF2-40B4-BE49-F238E27FC236}">
                <a16:creationId xmlns:a16="http://schemas.microsoft.com/office/drawing/2014/main" id="{B6A560C4-D99D-448C-95B3-0D0DB65CDF30}"/>
              </a:ext>
            </a:extLst>
          </p:cNvPr>
          <p:cNvGrpSpPr/>
          <p:nvPr/>
        </p:nvGrpSpPr>
        <p:grpSpPr>
          <a:xfrm>
            <a:off x="4378372" y="1967764"/>
            <a:ext cx="1733636" cy="1168959"/>
            <a:chOff x="3017861" y="4222351"/>
            <a:chExt cx="1917633" cy="1168959"/>
          </a:xfrm>
        </p:grpSpPr>
        <p:sp>
          <p:nvSpPr>
            <p:cNvPr id="1396" name="TextBox 1395">
              <a:extLst>
                <a:ext uri="{FF2B5EF4-FFF2-40B4-BE49-F238E27FC236}">
                  <a16:creationId xmlns:a16="http://schemas.microsoft.com/office/drawing/2014/main" id="{EFF8421E-4228-44A0-9CC1-C8C52B8B7C41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Peserta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Peninjau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memasuki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Ruang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Pembukaan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acara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sampai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selesai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</a:p>
          </p:txBody>
        </p:sp>
        <p:sp>
          <p:nvSpPr>
            <p:cNvPr id="1397" name="TextBox 1396">
              <a:extLst>
                <a:ext uri="{FF2B5EF4-FFF2-40B4-BE49-F238E27FC236}">
                  <a16:creationId xmlns:a16="http://schemas.microsoft.com/office/drawing/2014/main" id="{37E5AB14-8811-402E-AE09-23935BC82193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accent4"/>
                  </a:solidFill>
                  <a:cs typeface="Arial" pitchFamily="34" charset="0"/>
                </a:rPr>
                <a:t>Pembukaan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398" name="Group 66">
            <a:extLst>
              <a:ext uri="{FF2B5EF4-FFF2-40B4-BE49-F238E27FC236}">
                <a16:creationId xmlns:a16="http://schemas.microsoft.com/office/drawing/2014/main" id="{D1ED2500-85E6-46A4-A8A9-E9BB47ED9C38}"/>
              </a:ext>
            </a:extLst>
          </p:cNvPr>
          <p:cNvGrpSpPr/>
          <p:nvPr/>
        </p:nvGrpSpPr>
        <p:grpSpPr>
          <a:xfrm>
            <a:off x="2663022" y="4550275"/>
            <a:ext cx="1733636" cy="1722957"/>
            <a:chOff x="3017861" y="4222351"/>
            <a:chExt cx="1917633" cy="1722957"/>
          </a:xfrm>
        </p:grpSpPr>
        <p:sp>
          <p:nvSpPr>
            <p:cNvPr id="1399" name="TextBox 1398">
              <a:extLst>
                <a:ext uri="{FF2B5EF4-FFF2-40B4-BE49-F238E27FC236}">
                  <a16:creationId xmlns:a16="http://schemas.microsoft.com/office/drawing/2014/main" id="{42ED03AC-8730-40FF-AEF5-DDD70E1ADE2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Peserta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datang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Mengisi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daftar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hadir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Menyerahakan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Surat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Mandat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Panitia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memberikan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Buku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materi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,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Bulpen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ID card </a:t>
              </a:r>
            </a:p>
          </p:txBody>
        </p:sp>
        <p:sp>
          <p:nvSpPr>
            <p:cNvPr id="1400" name="TextBox 1399">
              <a:extLst>
                <a:ext uri="{FF2B5EF4-FFF2-40B4-BE49-F238E27FC236}">
                  <a16:creationId xmlns:a16="http://schemas.microsoft.com/office/drawing/2014/main" id="{922EE02A-2F67-4561-8A17-CFCC88EAC09A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2.1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401" name="Group 66">
            <a:extLst>
              <a:ext uri="{FF2B5EF4-FFF2-40B4-BE49-F238E27FC236}">
                <a16:creationId xmlns:a16="http://schemas.microsoft.com/office/drawing/2014/main" id="{09FA7FC7-99F6-47B2-B426-65E5868C0284}"/>
              </a:ext>
            </a:extLst>
          </p:cNvPr>
          <p:cNvGrpSpPr/>
          <p:nvPr/>
        </p:nvGrpSpPr>
        <p:grpSpPr>
          <a:xfrm>
            <a:off x="944966" y="1967764"/>
            <a:ext cx="1733636" cy="1168959"/>
            <a:chOff x="3017861" y="4222351"/>
            <a:chExt cx="1917633" cy="1168959"/>
          </a:xfrm>
        </p:grpSpPr>
        <p:sp>
          <p:nvSpPr>
            <p:cNvPr id="1402" name="TextBox 1401">
              <a:extLst>
                <a:ext uri="{FF2B5EF4-FFF2-40B4-BE49-F238E27FC236}">
                  <a16:creationId xmlns:a16="http://schemas.microsoft.com/office/drawing/2014/main" id="{BA0B573A-0B05-4EEE-A208-AEB74448AC4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Ranting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Menyerahkan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surat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Usulan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Ahwa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dengan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Amplop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yang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disegel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03" name="TextBox 1402">
              <a:extLst>
                <a:ext uri="{FF2B5EF4-FFF2-40B4-BE49-F238E27FC236}">
                  <a16:creationId xmlns:a16="http://schemas.microsoft.com/office/drawing/2014/main" id="{EFD59A49-B72B-4036-9EC1-144D201FCBC7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-1 </a:t>
              </a:r>
              <a:r>
                <a:rPr lang="en-US" altLang="ko-KR" sz="1400" b="1" dirty="0" err="1">
                  <a:solidFill>
                    <a:schemeClr val="accent6"/>
                  </a:solidFill>
                  <a:cs typeface="Arial" pitchFamily="34" charset="0"/>
                </a:rPr>
                <a:t>hari</a:t>
              </a:r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 H</a:t>
              </a:r>
              <a:endParaRPr lang="ko-KR" altLang="en-US" sz="1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0" name="Rectangle 29">
            <a:extLst>
              <a:ext uri="{FF2B5EF4-FFF2-40B4-BE49-F238E27FC236}">
                <a16:creationId xmlns:a16="http://schemas.microsoft.com/office/drawing/2014/main" id="{24760331-11E4-4F62-8F9D-FCF73ADCA690}"/>
              </a:ext>
            </a:extLst>
          </p:cNvPr>
          <p:cNvSpPr/>
          <p:nvPr/>
        </p:nvSpPr>
        <p:spPr>
          <a:xfrm rot="5400000">
            <a:off x="359762" y="3489443"/>
            <a:ext cx="192596" cy="91212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1" name="Rectangle 2">
            <a:extLst>
              <a:ext uri="{FF2B5EF4-FFF2-40B4-BE49-F238E27FC236}">
                <a16:creationId xmlns:a16="http://schemas.microsoft.com/office/drawing/2014/main" id="{9B4DDB23-3195-443B-9B80-CE472CB3D529}"/>
              </a:ext>
            </a:extLst>
          </p:cNvPr>
          <p:cNvSpPr/>
          <p:nvPr/>
        </p:nvSpPr>
        <p:spPr>
          <a:xfrm>
            <a:off x="2679676" y="3849205"/>
            <a:ext cx="1692000" cy="1925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7" name="Rectangle 2">
            <a:extLst>
              <a:ext uri="{FF2B5EF4-FFF2-40B4-BE49-F238E27FC236}">
                <a16:creationId xmlns:a16="http://schemas.microsoft.com/office/drawing/2014/main" id="{96CCF730-BD9E-49F5-B34C-E02C99E38229}"/>
              </a:ext>
            </a:extLst>
          </p:cNvPr>
          <p:cNvSpPr/>
          <p:nvPr/>
        </p:nvSpPr>
        <p:spPr>
          <a:xfrm>
            <a:off x="949898" y="3849205"/>
            <a:ext cx="1692000" cy="192596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68" name="타원 1367">
            <a:extLst>
              <a:ext uri="{FF2B5EF4-FFF2-40B4-BE49-F238E27FC236}">
                <a16:creationId xmlns:a16="http://schemas.microsoft.com/office/drawing/2014/main" id="{03917E81-7175-442B-87E4-CD7F3106626A}"/>
              </a:ext>
            </a:extLst>
          </p:cNvPr>
          <p:cNvSpPr/>
          <p:nvPr/>
        </p:nvSpPr>
        <p:spPr>
          <a:xfrm>
            <a:off x="1695750" y="3841504"/>
            <a:ext cx="200297" cy="200297"/>
          </a:xfrm>
          <a:prstGeom prst="ellipse">
            <a:avLst/>
          </a:prstGeom>
          <a:solidFill>
            <a:schemeClr val="accent6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69" name="타원 1368">
            <a:extLst>
              <a:ext uri="{FF2B5EF4-FFF2-40B4-BE49-F238E27FC236}">
                <a16:creationId xmlns:a16="http://schemas.microsoft.com/office/drawing/2014/main" id="{2C9C77CE-796A-4ED5-A75D-CB38B3B04B96}"/>
              </a:ext>
            </a:extLst>
          </p:cNvPr>
          <p:cNvSpPr/>
          <p:nvPr/>
        </p:nvSpPr>
        <p:spPr>
          <a:xfrm>
            <a:off x="3425528" y="3841504"/>
            <a:ext cx="200297" cy="200297"/>
          </a:xfrm>
          <a:prstGeom prst="ellipse">
            <a:avLst/>
          </a:prstGeom>
          <a:solidFill>
            <a:schemeClr val="accent5"/>
          </a:solidFill>
          <a:ln w="317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74" name="직선 연결선 1373">
            <a:extLst>
              <a:ext uri="{FF2B5EF4-FFF2-40B4-BE49-F238E27FC236}">
                <a16:creationId xmlns:a16="http://schemas.microsoft.com/office/drawing/2014/main" id="{8A58CCF1-BF97-4C70-82A1-F34CE981A3D1}"/>
              </a:ext>
            </a:extLst>
          </p:cNvPr>
          <p:cNvCxnSpPr>
            <a:cxnSpLocks/>
          </p:cNvCxnSpPr>
          <p:nvPr/>
        </p:nvCxnSpPr>
        <p:spPr>
          <a:xfrm>
            <a:off x="1795898" y="3960240"/>
            <a:ext cx="0" cy="905688"/>
          </a:xfrm>
          <a:prstGeom prst="line">
            <a:avLst/>
          </a:prstGeom>
          <a:ln w="19050">
            <a:solidFill>
              <a:schemeClr val="accent6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5" name="직선 연결선 1374">
            <a:extLst>
              <a:ext uri="{FF2B5EF4-FFF2-40B4-BE49-F238E27FC236}">
                <a16:creationId xmlns:a16="http://schemas.microsoft.com/office/drawing/2014/main" id="{C66D59DB-3E86-47D7-9874-EE818FB0BA1B}"/>
              </a:ext>
            </a:extLst>
          </p:cNvPr>
          <p:cNvCxnSpPr>
            <a:cxnSpLocks/>
          </p:cNvCxnSpPr>
          <p:nvPr/>
        </p:nvCxnSpPr>
        <p:spPr>
          <a:xfrm flipV="1">
            <a:off x="3525676" y="2984874"/>
            <a:ext cx="0" cy="905688"/>
          </a:xfrm>
          <a:prstGeom prst="line">
            <a:avLst/>
          </a:prstGeom>
          <a:ln w="19050">
            <a:solidFill>
              <a:schemeClr val="accent5"/>
            </a:solidFill>
            <a:headEnd type="none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0" name="TextBox 1379">
            <a:extLst>
              <a:ext uri="{FF2B5EF4-FFF2-40B4-BE49-F238E27FC236}">
                <a16:creationId xmlns:a16="http://schemas.microsoft.com/office/drawing/2014/main" id="{D1E7F024-BB07-40D5-B054-3C2EDD963391}"/>
              </a:ext>
            </a:extLst>
          </p:cNvPr>
          <p:cNvSpPr txBox="1"/>
          <p:nvPr/>
        </p:nvSpPr>
        <p:spPr>
          <a:xfrm>
            <a:off x="2901401" y="2413744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</a:rPr>
              <a:t>8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385" name="TextBox 1384">
            <a:extLst>
              <a:ext uri="{FF2B5EF4-FFF2-40B4-BE49-F238E27FC236}">
                <a16:creationId xmlns:a16="http://schemas.microsoft.com/office/drawing/2014/main" id="{5A29F2D7-78D1-4491-97E8-879B0AAD25C1}"/>
              </a:ext>
            </a:extLst>
          </p:cNvPr>
          <p:cNvSpPr txBox="1"/>
          <p:nvPr/>
        </p:nvSpPr>
        <p:spPr>
          <a:xfrm>
            <a:off x="1168812" y="4996255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6"/>
                </a:solidFill>
              </a:rPr>
              <a:t>7</a:t>
            </a:r>
            <a:endParaRPr lang="ko-KR" altLang="en-US" sz="2400" b="1" dirty="0">
              <a:solidFill>
                <a:schemeClr val="accent6"/>
              </a:solidFill>
            </a:endParaRPr>
          </a:p>
        </p:txBody>
      </p:sp>
      <p:grpSp>
        <p:nvGrpSpPr>
          <p:cNvPr id="1398" name="Group 66">
            <a:extLst>
              <a:ext uri="{FF2B5EF4-FFF2-40B4-BE49-F238E27FC236}">
                <a16:creationId xmlns:a16="http://schemas.microsoft.com/office/drawing/2014/main" id="{D1ED2500-85E6-46A4-A8A9-E9BB47ED9C38}"/>
              </a:ext>
            </a:extLst>
          </p:cNvPr>
          <p:cNvGrpSpPr/>
          <p:nvPr/>
        </p:nvGrpSpPr>
        <p:grpSpPr>
          <a:xfrm>
            <a:off x="4594475" y="2839769"/>
            <a:ext cx="5357511" cy="2092288"/>
            <a:chOff x="3017861" y="4222351"/>
            <a:chExt cx="1917633" cy="2092288"/>
          </a:xfrm>
        </p:grpSpPr>
        <p:sp>
          <p:nvSpPr>
            <p:cNvPr id="1399" name="TextBox 1398">
              <a:extLst>
                <a:ext uri="{FF2B5EF4-FFF2-40B4-BE49-F238E27FC236}">
                  <a16:creationId xmlns:a16="http://schemas.microsoft.com/office/drawing/2014/main" id="{42ED03AC-8730-40FF-AEF5-DDD70E1ADE22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Pernyataan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Penetapan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Demisioner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Tabulasi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Ahwa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Rapat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Ahwa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Pembacaan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Hasil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Rapat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Ahwa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Penetapan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Rais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Syuriyah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Penandatanganan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Kontrak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jam’iyah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Tabulasi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Bakal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Calon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Ketua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Persetujuan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Rais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terhadap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bakal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calon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secara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tertulis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Tabulasi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calon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ketua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Penetapan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Ketua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Terpilih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00" name="TextBox 1399">
              <a:extLst>
                <a:ext uri="{FF2B5EF4-FFF2-40B4-BE49-F238E27FC236}">
                  <a16:creationId xmlns:a16="http://schemas.microsoft.com/office/drawing/2014/main" id="{922EE02A-2F67-4561-8A17-CFCC88EAC09A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 err="1">
                  <a:solidFill>
                    <a:schemeClr val="accent5"/>
                  </a:solidFill>
                  <a:cs typeface="Arial" pitchFamily="34" charset="0"/>
                </a:rPr>
                <a:t>Pleno</a:t>
              </a:r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 IV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401" name="Group 66">
            <a:extLst>
              <a:ext uri="{FF2B5EF4-FFF2-40B4-BE49-F238E27FC236}">
                <a16:creationId xmlns:a16="http://schemas.microsoft.com/office/drawing/2014/main" id="{09FA7FC7-99F6-47B2-B426-65E5868C0284}"/>
              </a:ext>
            </a:extLst>
          </p:cNvPr>
          <p:cNvGrpSpPr/>
          <p:nvPr/>
        </p:nvGrpSpPr>
        <p:grpSpPr>
          <a:xfrm>
            <a:off x="944966" y="1967764"/>
            <a:ext cx="1733636" cy="984293"/>
            <a:chOff x="3017861" y="4222351"/>
            <a:chExt cx="1917633" cy="984293"/>
          </a:xfrm>
        </p:grpSpPr>
        <p:sp>
          <p:nvSpPr>
            <p:cNvPr id="1402" name="TextBox 1401">
              <a:extLst>
                <a:ext uri="{FF2B5EF4-FFF2-40B4-BE49-F238E27FC236}">
                  <a16:creationId xmlns:a16="http://schemas.microsoft.com/office/drawing/2014/main" id="{BA0B573A-0B05-4EEE-A208-AEB74448AC44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Pembacaan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dan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Penetapan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hasil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sidang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 </a:t>
              </a:r>
              <a:r>
                <a:rPr lang="en-US" altLang="ko-KR" sz="1200" dirty="0" err="1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Komisi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03" name="TextBox 1402">
              <a:extLst>
                <a:ext uri="{FF2B5EF4-FFF2-40B4-BE49-F238E27FC236}">
                  <a16:creationId xmlns:a16="http://schemas.microsoft.com/office/drawing/2014/main" id="{EFD59A49-B72B-4036-9EC1-144D201FCBC7}"/>
                </a:ext>
              </a:extLst>
            </p:cNvPr>
            <p:cNvSpPr txBox="1"/>
            <p:nvPr/>
          </p:nvSpPr>
          <p:spPr>
            <a:xfrm>
              <a:off x="3017861" y="4222351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 err="1">
                  <a:solidFill>
                    <a:schemeClr val="accent6"/>
                  </a:solidFill>
                  <a:cs typeface="Arial" pitchFamily="34" charset="0"/>
                </a:rPr>
                <a:t>Pleno</a:t>
              </a:r>
              <a:r>
                <a:rPr lang="en-US" altLang="ko-KR" sz="1400" b="1" dirty="0">
                  <a:solidFill>
                    <a:schemeClr val="accent6"/>
                  </a:solidFill>
                  <a:cs typeface="Arial" pitchFamily="34" charset="0"/>
                </a:rPr>
                <a:t> III</a:t>
              </a:r>
              <a:endParaRPr lang="ko-KR" altLang="en-US" sz="14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sp>
        <p:nvSpPr>
          <p:cNvPr id="51" name="Title 3">
            <a:extLst>
              <a:ext uri="{FF2B5EF4-FFF2-40B4-BE49-F238E27FC236}">
                <a16:creationId xmlns:a16="http://schemas.microsoft.com/office/drawing/2014/main" id="{5F308703-91F6-43F3-BF8E-4C6A1E27FE61}"/>
              </a:ext>
            </a:extLst>
          </p:cNvPr>
          <p:cNvSpPr txBox="1">
            <a:spLocks/>
          </p:cNvSpPr>
          <p:nvPr/>
        </p:nvSpPr>
        <p:spPr>
          <a:xfrm>
            <a:off x="152400" y="3525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KONFERENSI WAKIL CABANG</a:t>
            </a:r>
          </a:p>
        </p:txBody>
      </p:sp>
      <p:sp>
        <p:nvSpPr>
          <p:cNvPr id="55" name="Text Placeholder 52">
            <a:extLst>
              <a:ext uri="{FF2B5EF4-FFF2-40B4-BE49-F238E27FC236}">
                <a16:creationId xmlns:a16="http://schemas.microsoft.com/office/drawing/2014/main" id="{B85C71D4-B43C-4566-921B-6587ED328135}"/>
              </a:ext>
            </a:extLst>
          </p:cNvPr>
          <p:cNvSpPr txBox="1">
            <a:spLocks/>
          </p:cNvSpPr>
          <p:nvPr/>
        </p:nvSpPr>
        <p:spPr>
          <a:xfrm>
            <a:off x="152400" y="11577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Petunjuk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Teknis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Pelaksanaan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31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D696-0B58-4FF2-B883-AF1CB82E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KONFERENSI WAKIL CABANG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CD519-9269-4DB9-AD35-910FEB7F05F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err="1"/>
              <a:t>Susunan</a:t>
            </a:r>
            <a:r>
              <a:rPr lang="en-US" dirty="0"/>
              <a:t> Acara </a:t>
            </a:r>
            <a:r>
              <a:rPr lang="en-US" dirty="0" err="1"/>
              <a:t>Pembukaan</a:t>
            </a:r>
            <a:r>
              <a:rPr lang="en-US" dirty="0"/>
              <a:t> </a:t>
            </a:r>
            <a:r>
              <a:rPr lang="en-US" dirty="0" err="1"/>
              <a:t>Konferensi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BACF4-5786-43A0-9BC7-81F5A0AC4C79}"/>
              </a:ext>
            </a:extLst>
          </p:cNvPr>
          <p:cNvSpPr txBox="1"/>
          <p:nvPr/>
        </p:nvSpPr>
        <p:spPr>
          <a:xfrm>
            <a:off x="854242" y="1876926"/>
            <a:ext cx="602782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err="1"/>
              <a:t>Pembukaan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Pembacaan</a:t>
            </a:r>
            <a:r>
              <a:rPr lang="en-US" dirty="0"/>
              <a:t> Ayat </a:t>
            </a:r>
            <a:r>
              <a:rPr lang="en-US" dirty="0" err="1"/>
              <a:t>Suci</a:t>
            </a:r>
            <a:r>
              <a:rPr lang="en-US" dirty="0"/>
              <a:t> </a:t>
            </a:r>
            <a:r>
              <a:rPr lang="en-US" dirty="0" err="1"/>
              <a:t>Alqur’an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Dzikir</a:t>
            </a:r>
            <a:r>
              <a:rPr lang="en-US" dirty="0"/>
              <a:t> </a:t>
            </a:r>
            <a:r>
              <a:rPr lang="en-US" dirty="0" err="1"/>
              <a:t>Tahlil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Indonesia Raya dan </a:t>
            </a:r>
            <a:r>
              <a:rPr lang="en-US" dirty="0" err="1"/>
              <a:t>Yalal</a:t>
            </a:r>
            <a:r>
              <a:rPr lang="en-US" dirty="0"/>
              <a:t> </a:t>
            </a:r>
            <a:r>
              <a:rPr lang="en-US" dirty="0" err="1"/>
              <a:t>Wathon</a:t>
            </a:r>
            <a:endParaRPr lang="en-US" dirty="0"/>
          </a:p>
          <a:p>
            <a:pPr marL="342900" indent="-342900">
              <a:buAutoNum type="arabicPeriod"/>
            </a:pPr>
            <a:r>
              <a:rPr lang="en-US" dirty="0" err="1"/>
              <a:t>Sambutan</a:t>
            </a:r>
            <a:endParaRPr lang="en-US" dirty="0"/>
          </a:p>
          <a:p>
            <a:pPr marL="722313" indent="-285750">
              <a:buFont typeface="Arial" panose="020B0604020202020204" pitchFamily="34" charset="0"/>
              <a:buChar char="•"/>
            </a:pP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Tanfidziyah</a:t>
            </a:r>
            <a:r>
              <a:rPr lang="en-US" dirty="0"/>
              <a:t> </a:t>
            </a:r>
          </a:p>
          <a:p>
            <a:pPr marL="722313" indent="-285750">
              <a:buFont typeface="Arial" panose="020B0604020202020204" pitchFamily="34" charset="0"/>
              <a:buChar char="•"/>
            </a:pPr>
            <a:r>
              <a:rPr lang="en-US" dirty="0" err="1"/>
              <a:t>Forkopimcam</a:t>
            </a:r>
            <a:r>
              <a:rPr lang="en-US" dirty="0"/>
              <a:t> / </a:t>
            </a:r>
            <a:r>
              <a:rPr lang="en-US" dirty="0" err="1"/>
              <a:t>Muspika</a:t>
            </a:r>
            <a:endParaRPr lang="en-US" dirty="0"/>
          </a:p>
          <a:p>
            <a:pPr marL="722313" indent="-285750">
              <a:buFont typeface="Arial" panose="020B0604020202020204" pitchFamily="34" charset="0"/>
              <a:buChar char="•"/>
            </a:pPr>
            <a:r>
              <a:rPr lang="en-US" dirty="0" err="1"/>
              <a:t>Iftitah</a:t>
            </a:r>
            <a:r>
              <a:rPr lang="en-US" dirty="0"/>
              <a:t> </a:t>
            </a:r>
            <a:r>
              <a:rPr lang="en-US" dirty="0" err="1"/>
              <a:t>Rais</a:t>
            </a:r>
            <a:r>
              <a:rPr lang="en-US" dirty="0"/>
              <a:t> </a:t>
            </a:r>
            <a:r>
              <a:rPr lang="en-US" dirty="0" err="1"/>
              <a:t>Syuriyah</a:t>
            </a:r>
            <a:endParaRPr lang="en-US" dirty="0"/>
          </a:p>
          <a:p>
            <a:pPr marL="722313" indent="-285750">
              <a:buFont typeface="Arial" panose="020B0604020202020204" pitchFamily="34" charset="0"/>
              <a:buChar char="•"/>
            </a:pPr>
            <a:r>
              <a:rPr lang="en-US" dirty="0" err="1"/>
              <a:t>Sambutan</a:t>
            </a:r>
            <a:r>
              <a:rPr lang="en-US" dirty="0"/>
              <a:t> dan </a:t>
            </a:r>
            <a:r>
              <a:rPr lang="en-US" dirty="0" err="1"/>
              <a:t>Pengarahan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PCNU</a:t>
            </a:r>
          </a:p>
          <a:p>
            <a:r>
              <a:rPr lang="en-US" dirty="0"/>
              <a:t>6. </a:t>
            </a:r>
            <a:r>
              <a:rPr lang="en-US" dirty="0" err="1"/>
              <a:t>Doa</a:t>
            </a:r>
            <a:r>
              <a:rPr lang="en-US" dirty="0"/>
              <a:t> dan </a:t>
            </a:r>
            <a:r>
              <a:rPr lang="en-US" dirty="0" err="1"/>
              <a:t>Penutup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475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D696-0B58-4FF2-B883-AF1CB82E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KONFERENSI WAKIL CABANG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CD519-9269-4DB9-AD35-910FEB7F05F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 err="1"/>
              <a:t>Dokumen</a:t>
            </a:r>
            <a:r>
              <a:rPr lang="en-US" dirty="0"/>
              <a:t> – </a:t>
            </a: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Konferensi</a:t>
            </a:r>
            <a:r>
              <a:rPr lang="en-US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BACF4-5786-43A0-9BC7-81F5A0AC4C79}"/>
              </a:ext>
            </a:extLst>
          </p:cNvPr>
          <p:cNvSpPr txBox="1"/>
          <p:nvPr/>
        </p:nvSpPr>
        <p:spPr>
          <a:xfrm>
            <a:off x="854243" y="1876926"/>
            <a:ext cx="510139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dirty="0"/>
              <a:t>Surat </a:t>
            </a:r>
            <a:r>
              <a:rPr lang="en-US" dirty="0" err="1"/>
              <a:t>Mandat</a:t>
            </a:r>
            <a:r>
              <a:rPr lang="en-US" dirty="0"/>
              <a:t> Ranting</a:t>
            </a:r>
          </a:p>
          <a:p>
            <a:pPr marL="342900" indent="-342900" algn="just">
              <a:buAutoNum type="arabicPeriod"/>
            </a:pPr>
            <a:r>
              <a:rPr lang="en-US" dirty="0"/>
              <a:t>Surat </a:t>
            </a:r>
            <a:r>
              <a:rPr lang="en-US" dirty="0" err="1"/>
              <a:t>Usulan</a:t>
            </a:r>
            <a:r>
              <a:rPr lang="en-US" dirty="0"/>
              <a:t> </a:t>
            </a:r>
            <a:r>
              <a:rPr lang="en-US" dirty="0" err="1"/>
              <a:t>Ahwa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/>
              <a:t>Daftar </a:t>
            </a:r>
            <a:r>
              <a:rPr lang="en-US" dirty="0" err="1"/>
              <a:t>hadir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Tata </a:t>
            </a:r>
            <a:r>
              <a:rPr lang="en-US" dirty="0" err="1"/>
              <a:t>Tertib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Agenda</a:t>
            </a:r>
          </a:p>
          <a:p>
            <a:pPr marL="342900" indent="-342900" algn="just"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LPJ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Agenda</a:t>
            </a:r>
          </a:p>
          <a:p>
            <a:pPr marL="342900" indent="-342900" algn="just"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A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B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C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Hasil </a:t>
            </a:r>
            <a:r>
              <a:rPr lang="en-US" dirty="0" err="1"/>
              <a:t>Sidang</a:t>
            </a:r>
            <a:r>
              <a:rPr lang="en-US" dirty="0"/>
              <a:t> </a:t>
            </a:r>
            <a:r>
              <a:rPr lang="en-US" dirty="0" err="1"/>
              <a:t>Komisi</a:t>
            </a:r>
            <a:r>
              <a:rPr lang="en-US" dirty="0"/>
              <a:t> A,B dan C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Demisioner</a:t>
            </a:r>
            <a:endParaRPr lang="en-US" dirty="0"/>
          </a:p>
          <a:p>
            <a:pPr marL="342900" indent="-342900" algn="just">
              <a:buFontTx/>
              <a:buAutoNum type="arabicPeriod"/>
            </a:pPr>
            <a:r>
              <a:rPr lang="en-US" dirty="0" err="1"/>
              <a:t>Berita</a:t>
            </a:r>
            <a:r>
              <a:rPr lang="en-US" dirty="0"/>
              <a:t> Acara </a:t>
            </a:r>
            <a:r>
              <a:rPr lang="en-US" dirty="0" err="1"/>
              <a:t>Tabulasi</a:t>
            </a:r>
            <a:r>
              <a:rPr lang="en-US" dirty="0"/>
              <a:t> AHWA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AHWA</a:t>
            </a:r>
          </a:p>
          <a:p>
            <a:pPr marL="342900" indent="-342900" algn="just">
              <a:buFontTx/>
              <a:buAutoNum type="arabicPeriod"/>
            </a:pPr>
            <a:r>
              <a:rPr lang="en-US" dirty="0" err="1"/>
              <a:t>Berita</a:t>
            </a:r>
            <a:r>
              <a:rPr lang="en-US" dirty="0"/>
              <a:t> Acara </a:t>
            </a:r>
            <a:r>
              <a:rPr lang="en-US" dirty="0" err="1"/>
              <a:t>Rapat</a:t>
            </a:r>
            <a:r>
              <a:rPr lang="en-US" dirty="0"/>
              <a:t> AHWA</a:t>
            </a:r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30B203-517F-4395-B488-D6E19A31EB4B}"/>
              </a:ext>
            </a:extLst>
          </p:cNvPr>
          <p:cNvSpPr txBox="1"/>
          <p:nvPr/>
        </p:nvSpPr>
        <p:spPr>
          <a:xfrm>
            <a:off x="6236367" y="1876926"/>
            <a:ext cx="510139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 startAt="16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Rais</a:t>
            </a:r>
            <a:r>
              <a:rPr lang="en-US" dirty="0"/>
              <a:t> </a:t>
            </a:r>
            <a:r>
              <a:rPr lang="en-US" dirty="0" err="1"/>
              <a:t>Syuriyah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 err="1"/>
              <a:t>Kontrak</a:t>
            </a:r>
            <a:r>
              <a:rPr lang="en-US" dirty="0"/>
              <a:t> </a:t>
            </a:r>
            <a:r>
              <a:rPr lang="en-US" dirty="0" err="1"/>
              <a:t>Jam’iyyah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 err="1"/>
              <a:t>Berita</a:t>
            </a:r>
            <a:r>
              <a:rPr lang="en-US" dirty="0"/>
              <a:t> acara </a:t>
            </a:r>
            <a:r>
              <a:rPr lang="en-US" dirty="0" err="1"/>
              <a:t>Tabulasi</a:t>
            </a:r>
            <a:r>
              <a:rPr lang="en-US" dirty="0"/>
              <a:t> </a:t>
            </a:r>
            <a:r>
              <a:rPr lang="en-US" dirty="0" err="1"/>
              <a:t>Bakal</a:t>
            </a:r>
            <a:r>
              <a:rPr lang="en-US" dirty="0"/>
              <a:t> Calon </a:t>
            </a:r>
            <a:r>
              <a:rPr lang="en-US" dirty="0" err="1"/>
              <a:t>ke</a:t>
            </a:r>
            <a:r>
              <a:rPr lang="en-US" dirty="0"/>
              <a:t> Calon</a:t>
            </a:r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/>
              <a:t>Surat </a:t>
            </a:r>
            <a:r>
              <a:rPr lang="en-US" dirty="0" err="1"/>
              <a:t>Persetujuan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Rais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 err="1"/>
              <a:t>Berita</a:t>
            </a:r>
            <a:r>
              <a:rPr lang="en-US" dirty="0"/>
              <a:t> Acara </a:t>
            </a:r>
            <a:r>
              <a:rPr lang="en-US" dirty="0" err="1"/>
              <a:t>tabulasi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Ketua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 err="1"/>
              <a:t>Berita</a:t>
            </a:r>
            <a:r>
              <a:rPr lang="en-US" dirty="0"/>
              <a:t> Acara Hasil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Ketua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Ketua</a:t>
            </a:r>
            <a:r>
              <a:rPr lang="en-US" dirty="0"/>
              <a:t> </a:t>
            </a:r>
            <a:r>
              <a:rPr lang="en-US" dirty="0" err="1"/>
              <a:t>Terpilih</a:t>
            </a:r>
            <a:endParaRPr lang="en-US" dirty="0"/>
          </a:p>
          <a:p>
            <a:pPr marL="342900" indent="-342900" algn="just">
              <a:buFont typeface="+mj-lt"/>
              <a:buAutoNum type="arabicPeriod" startAt="16"/>
            </a:pPr>
            <a:r>
              <a:rPr lang="en-US" dirty="0"/>
              <a:t>Surat Keputusan </a:t>
            </a:r>
            <a:r>
              <a:rPr lang="en-US" dirty="0" err="1"/>
              <a:t>Penetapan</a:t>
            </a:r>
            <a:r>
              <a:rPr lang="en-US" dirty="0"/>
              <a:t> </a:t>
            </a:r>
            <a:r>
              <a:rPr lang="en-US" dirty="0" err="1"/>
              <a:t>Formatur</a:t>
            </a:r>
            <a:endParaRPr lang="en-US" dirty="0"/>
          </a:p>
          <a:p>
            <a:pPr algn="just"/>
            <a:r>
              <a:rPr lang="en-US" dirty="0"/>
              <a:t>…………………………………………….</a:t>
            </a:r>
          </a:p>
          <a:p>
            <a:pPr marL="342900" indent="-342900">
              <a:buFontTx/>
              <a:buAutoNum type="arabicPeriod" startAt="16"/>
            </a:pPr>
            <a:endParaRPr lang="en-US" dirty="0"/>
          </a:p>
          <a:p>
            <a:pPr marL="342900" indent="-342900">
              <a:buAutoNum type="arabicPeriod" startAt="16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17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BD696-0B58-4FF2-B883-AF1CB82EC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FORMATUR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CD519-9269-4DB9-AD35-910FEB7F05F4}"/>
              </a:ext>
            </a:extLst>
          </p:cNvPr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sz="1200" dirty="0"/>
              <a:t>Setelah </a:t>
            </a:r>
            <a:r>
              <a:rPr lang="en-US" sz="1200" dirty="0" err="1"/>
              <a:t>Konfersnsi</a:t>
            </a:r>
            <a:r>
              <a:rPr lang="en-US" sz="1200" dirty="0"/>
              <a:t> Mede </a:t>
            </a:r>
            <a:r>
              <a:rPr lang="en-US" sz="1200" dirty="0" err="1"/>
              <a:t>Formatur</a:t>
            </a:r>
            <a:r>
              <a:rPr lang="en-US" sz="1200" dirty="0"/>
              <a:t> </a:t>
            </a:r>
            <a:r>
              <a:rPr lang="en-US" sz="1200" dirty="0" err="1"/>
              <a:t>terpilih</a:t>
            </a:r>
            <a:r>
              <a:rPr lang="en-US" sz="1200" dirty="0"/>
              <a:t> </a:t>
            </a:r>
            <a:r>
              <a:rPr lang="en-US" sz="1200" dirty="0" err="1"/>
              <a:t>melengkapai</a:t>
            </a:r>
            <a:r>
              <a:rPr lang="en-US" sz="1200" dirty="0"/>
              <a:t> </a:t>
            </a:r>
            <a:r>
              <a:rPr lang="en-US" sz="1200" dirty="0" err="1"/>
              <a:t>kepengurusan</a:t>
            </a:r>
            <a:r>
              <a:rPr lang="en-US" sz="1200" dirty="0"/>
              <a:t> </a:t>
            </a:r>
            <a:r>
              <a:rPr lang="en-US" sz="1200" dirty="0" err="1"/>
              <a:t>Maksimal</a:t>
            </a:r>
            <a:r>
              <a:rPr lang="en-US" sz="1200" dirty="0"/>
              <a:t> 30 Hari </a:t>
            </a:r>
            <a:r>
              <a:rPr lang="en-US" sz="1200" dirty="0" err="1"/>
              <a:t>setelah</a:t>
            </a:r>
            <a:r>
              <a:rPr lang="en-US" sz="1200" dirty="0"/>
              <a:t> </a:t>
            </a:r>
            <a:r>
              <a:rPr lang="en-US" sz="1200" dirty="0" err="1"/>
              <a:t>Konferensi</a:t>
            </a:r>
            <a:r>
              <a:rPr lang="en-US" sz="1200" dirty="0"/>
              <a:t>, Adapun </a:t>
            </a:r>
            <a:r>
              <a:rPr lang="en-US" sz="1200" dirty="0" err="1"/>
              <a:t>Dokumen</a:t>
            </a:r>
            <a:r>
              <a:rPr lang="en-US" sz="1200" dirty="0"/>
              <a:t> – </a:t>
            </a:r>
            <a:r>
              <a:rPr lang="en-US" sz="1200" dirty="0" err="1"/>
              <a:t>Dokumen</a:t>
            </a:r>
            <a:r>
              <a:rPr lang="en-US" sz="1200" dirty="0"/>
              <a:t> </a:t>
            </a:r>
            <a:r>
              <a:rPr lang="en-US" sz="1200" dirty="0" err="1"/>
              <a:t>Rapat</a:t>
            </a:r>
            <a:r>
              <a:rPr lang="en-US" sz="1200" dirty="0"/>
              <a:t> </a:t>
            </a:r>
            <a:r>
              <a:rPr lang="en-US" sz="1200" dirty="0" err="1"/>
              <a:t>Formatur</a:t>
            </a:r>
            <a:r>
              <a:rPr lang="en-US" sz="1200" dirty="0"/>
              <a:t> </a:t>
            </a:r>
            <a:r>
              <a:rPr lang="en-US" sz="1200" dirty="0" err="1"/>
              <a:t>sebagai</a:t>
            </a:r>
            <a:r>
              <a:rPr lang="en-US" sz="1200" dirty="0"/>
              <a:t> </a:t>
            </a:r>
            <a:r>
              <a:rPr lang="en-US" sz="1200" dirty="0" err="1"/>
              <a:t>berikut</a:t>
            </a:r>
            <a:endParaRPr lang="en-US" sz="1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0BACF4-5786-43A0-9BC7-81F5A0AC4C79}"/>
              </a:ext>
            </a:extLst>
          </p:cNvPr>
          <p:cNvSpPr txBox="1"/>
          <p:nvPr/>
        </p:nvSpPr>
        <p:spPr>
          <a:xfrm>
            <a:off x="854242" y="1876926"/>
            <a:ext cx="106359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dirty="0"/>
              <a:t>Daftar </a:t>
            </a:r>
            <a:r>
              <a:rPr lang="en-US" dirty="0" err="1"/>
              <a:t>hadir</a:t>
            </a:r>
            <a:r>
              <a:rPr lang="en-US" dirty="0"/>
              <a:t> </a:t>
            </a:r>
            <a:r>
              <a:rPr lang="en-US" dirty="0" err="1"/>
              <a:t>Rapat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Berita</a:t>
            </a:r>
            <a:r>
              <a:rPr lang="en-US" dirty="0"/>
              <a:t> acara </a:t>
            </a:r>
            <a:r>
              <a:rPr lang="en-US" dirty="0" err="1"/>
              <a:t>rapat</a:t>
            </a:r>
            <a:r>
              <a:rPr lang="en-US" dirty="0"/>
              <a:t> yang </a:t>
            </a:r>
            <a:r>
              <a:rPr lang="en-US" dirty="0" err="1"/>
              <a:t>memuat</a:t>
            </a:r>
            <a:r>
              <a:rPr lang="en-US" dirty="0"/>
              <a:t> </a:t>
            </a:r>
            <a:r>
              <a:rPr lang="en-US" dirty="0" err="1"/>
              <a:t>susunan</a:t>
            </a:r>
            <a:r>
              <a:rPr lang="en-US" dirty="0"/>
              <a:t> </a:t>
            </a:r>
            <a:r>
              <a:rPr lang="en-US" dirty="0" err="1"/>
              <a:t>kepengurusan</a:t>
            </a:r>
            <a:r>
              <a:rPr lang="en-US" dirty="0"/>
              <a:t> dan </a:t>
            </a:r>
            <a:r>
              <a:rPr lang="en-US" dirty="0" err="1"/>
              <a:t>ditanda</a:t>
            </a:r>
            <a:r>
              <a:rPr lang="en-US" dirty="0"/>
              <a:t> </a:t>
            </a:r>
            <a:r>
              <a:rPr lang="en-US" dirty="0" err="1"/>
              <a:t>tangani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formatur</a:t>
            </a:r>
            <a:endParaRPr lang="en-US" dirty="0"/>
          </a:p>
          <a:p>
            <a:pPr marL="342900" indent="-342900" algn="just">
              <a:buAutoNum type="arabicPeriod"/>
            </a:pPr>
            <a:r>
              <a:rPr lang="en-US" dirty="0" err="1"/>
              <a:t>Foto</a:t>
            </a:r>
            <a:r>
              <a:rPr lang="en-US" dirty="0"/>
              <a:t> / </a:t>
            </a:r>
            <a:r>
              <a:rPr lang="en-US" dirty="0" err="1"/>
              <a:t>Dokumentasi</a:t>
            </a:r>
            <a:endParaRPr lang="en-US" dirty="0"/>
          </a:p>
          <a:p>
            <a:pPr marL="342900" indent="-342900" algn="just"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FontTx/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243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1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64230"/>
      </a:accent1>
      <a:accent2>
        <a:srgbClr val="2CB091"/>
      </a:accent2>
      <a:accent3>
        <a:srgbClr val="E97D03"/>
      </a:accent3>
      <a:accent4>
        <a:srgbClr val="8A52FF"/>
      </a:accent4>
      <a:accent5>
        <a:srgbClr val="F5C402"/>
      </a:accent5>
      <a:accent6>
        <a:srgbClr val="1581BD"/>
      </a:accent6>
      <a:hlink>
        <a:srgbClr val="FFFFFF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11314</TotalTime>
  <Words>329</Words>
  <Application>Microsoft Office PowerPoint</Application>
  <PresentationFormat>Widescreen</PresentationFormat>
  <Paragraphs>89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Wingdings</vt:lpstr>
      <vt:lpstr>Office Theme</vt:lpstr>
      <vt:lpstr>KONFERENSI WAKIL CABANG</vt:lpstr>
      <vt:lpstr>PowerPoint Presentation</vt:lpstr>
      <vt:lpstr>KONFERENSI WAKIL CABANG</vt:lpstr>
      <vt:lpstr>KONFERENSI WAKIL CABANG</vt:lpstr>
      <vt:lpstr>FORMATUR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HP</cp:lastModifiedBy>
  <cp:revision>46</cp:revision>
  <dcterms:created xsi:type="dcterms:W3CDTF">2018-02-18T19:39:47Z</dcterms:created>
  <dcterms:modified xsi:type="dcterms:W3CDTF">2025-08-16T06:40:22Z</dcterms:modified>
</cp:coreProperties>
</file>